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64" r:id="rId7"/>
    <p:sldId id="266" r:id="rId8"/>
    <p:sldId id="267" r:id="rId9"/>
    <p:sldId id="268" r:id="rId10"/>
    <p:sldId id="259" r:id="rId11"/>
    <p:sldId id="260" r:id="rId12"/>
    <p:sldId id="261" r:id="rId13"/>
    <p:sldId id="265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9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2078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45AC0D2-66C8-5B63-21D0-A93689950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782BFFB-65D6-0929-1587-8FB61B759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C3E04B4-2832-8C01-59D5-A8F41E1E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D24DD98-61DD-133E-D17A-1CBC68CD1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DCF85EC-F54D-F1A0-9FFE-A0EE7AC8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862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4ABC5D-3A23-C62C-4F07-A1F0DCD8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2DD0736-9809-E436-8A10-32ABB139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A99423B-0AAA-9A74-AD89-21B050577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17CEFE2-AF1A-BF4D-8A90-CB47E5741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0505B3F-36EE-5165-602E-1B02C00DD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731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0D17C5F-CC97-D95F-6B84-996624F58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84DF457C-D804-C910-FE1E-F40A23B77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D15F73-58F4-3B2F-34D6-C8CF3FB5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BF9B8A9-8BED-12B2-EEB0-60A997635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04A5AB9-9753-6A1E-66C1-5C0B2B6BD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701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5A809C-7559-EFCB-60FA-5279EF771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7AFCB62-D906-149A-74F1-743EC30AA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9FBDCF1-1342-78AF-E2A2-DB5FE1368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4443D15-241C-68CF-0200-3433F6FA9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E8652F1-1F93-84F0-5830-9A0CE8ACA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1633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7061A4-F64B-91E2-2013-000B7E72D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692327B-6BA1-543B-0C1C-B1ABE1AB3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D4A8E32-CE2C-4E67-7B9D-A1A0D4DD4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ABB7B55-C0F9-04F1-6B54-486069232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7ADA4BD-43DE-D45A-5797-7ACCFB130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402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A3F6D5-D361-44AB-CAD5-EB7AF0E84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F1C316-22BA-F055-1DAE-FA8FB861D0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BFEB788-14A9-1358-6EB3-54135BDB9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203C87E-F848-E04B-4523-6B864CC92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0ADC875-A23F-7B2F-552F-2AC2B8E40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F2C6BE1-9798-53A2-76EA-E4DB8871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5201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47614D-E343-36FF-0C0D-83D53E56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1300C62-8EC7-9EE6-2FFB-684D46AA0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E6F8A4F-4510-DCD8-F03B-DEA3C1A69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358D5B3-C6B7-BFBB-8FAC-39EED373F0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BCC933B-C9C1-6965-6C42-DB5715B83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E6DABD94-E5DE-5AC3-8433-315900C1A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E8690B3-ED5E-D169-5CE0-1658E1BF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390F927B-DF74-CFB2-22F1-FC31F58E8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0069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2F9347-1D38-89E8-DC91-1CD8227F0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72D626B-E862-1DEF-A2DF-739E688E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B87D7E4-6590-3776-5328-2A45211E0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200AB99-DF0A-B34B-0DC3-E172559F8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779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585DD81-36B5-CE06-A53E-5205EFDE6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18A077E-001E-F62E-EEAF-EEB3C0537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BB1A60E-4195-638C-EE75-F00FC75CE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46042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40C742-1626-95AA-9FA9-751B800FC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C22CD78-38C5-D1A7-DF0C-6835FDE7F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4A0630E-23CE-2C3C-ED98-4F114D6B6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15B763C-76EB-9918-7544-532B120D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C24EE0B-7391-A95E-D1A3-15A0A66C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71F2D9D-AFEA-35A8-DB52-A4D46972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1105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5E90131-90C3-6545-412B-61AB7AF8C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001EB6E-E1A0-C2C6-E1DB-866F40074F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18B90E8F-BEBA-3EDB-1F06-3183E60E9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A98616A-6677-8883-D8D7-EFE0D1CC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F8AA22B-B80C-6D95-ED93-D7BBA938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97CB14D-A05F-84CE-7FB8-660284C3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237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AE8F2EDD-89C7-11E0-165E-2712FF2E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9C3316-18E9-0B76-9405-D6F5B7A59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8263C24-EEF2-3822-4F50-C9F32604F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7A1593-58A1-48C6-9761-A5FB4CC6B105}" type="datetimeFigureOut">
              <a:rPr lang="hu-HU" smtClean="0"/>
              <a:t>2025. 11. 13.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A98734E-B32C-B60D-4187-F2B53F370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72578DD-541B-38EA-61C7-3643840C71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348CFB-E4AB-4F14-8501-6FEB376BCF7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2370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54CC6A-A15A-1705-DA35-F334EAC8A8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>
            <a:normAutofit fontScale="90000"/>
          </a:bodyPr>
          <a:lstStyle/>
          <a:p>
            <a:r>
              <a:rPr lang="hu-HU" b="1" dirty="0">
                <a:solidFill>
                  <a:schemeClr val="bg1"/>
                </a:solidFill>
                <a:cs typeface="Arabic Typesetting" panose="020F0502020204030204" pitchFamily="66" charset="-78"/>
              </a:rPr>
              <a:t>Még nem tudjuk milyen nevű</a:t>
            </a:r>
            <a:br>
              <a:rPr lang="hu-HU" b="1" dirty="0">
                <a:solidFill>
                  <a:schemeClr val="bg1"/>
                </a:solidFill>
                <a:cs typeface="Arabic Typesetting" panose="020F0502020204030204" pitchFamily="66" charset="-78"/>
              </a:rPr>
            </a:br>
            <a:r>
              <a:rPr lang="hu-HU" b="1" dirty="0">
                <a:solidFill>
                  <a:schemeClr val="bg1"/>
                </a:solidFill>
                <a:cs typeface="Arabic Typesetting" panose="020F0502020204030204" pitchFamily="66" charset="-78"/>
              </a:rPr>
              <a:t>pizzéria weboldal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5376DB3-552F-E3EB-77EC-0A807F6514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40169"/>
            <a:ext cx="9144000" cy="1655762"/>
          </a:xfrm>
        </p:spPr>
        <p:txBody>
          <a:bodyPr/>
          <a:lstStyle/>
          <a:p>
            <a:r>
              <a:rPr lang="hu-HU" dirty="0" err="1">
                <a:solidFill>
                  <a:schemeClr val="bg1"/>
                </a:solidFill>
              </a:rPr>
              <a:t>Drahovszky</a:t>
            </a:r>
            <a:r>
              <a:rPr lang="hu-HU" dirty="0">
                <a:solidFill>
                  <a:schemeClr val="bg1"/>
                </a:solidFill>
              </a:rPr>
              <a:t> Márk</a:t>
            </a:r>
          </a:p>
          <a:p>
            <a:r>
              <a:rPr lang="hu-HU" dirty="0">
                <a:solidFill>
                  <a:schemeClr val="bg1"/>
                </a:solidFill>
              </a:rPr>
              <a:t>Remete Marcell Róbert</a:t>
            </a:r>
          </a:p>
        </p:txBody>
      </p:sp>
      <p:pic>
        <p:nvPicPr>
          <p:cNvPr id="5" name="Kép 4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CA83809A-5F95-10DE-6712-6C140FC78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93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82DF22-D3CA-9611-4FC2-EA889A328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Backend (PHP) és frontend (HTML, CSS, </a:t>
            </a:r>
            <a:r>
              <a:rPr lang="hu-HU" dirty="0" err="1">
                <a:solidFill>
                  <a:schemeClr val="bg1"/>
                </a:solidFill>
              </a:rPr>
              <a:t>Javascript</a:t>
            </a:r>
            <a:r>
              <a:rPr lang="hu-HU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67EC367-198D-B706-FF61-6E7D39EB0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oldal backend kódolásához PHP programozási nyelvet használtunk.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Ennek segítségével kötjük össze a frontendet az adatbázissal.</a:t>
            </a:r>
          </a:p>
          <a:p>
            <a:r>
              <a:rPr lang="hu-HU" dirty="0">
                <a:solidFill>
                  <a:schemeClr val="bg1"/>
                </a:solidFill>
              </a:rPr>
              <a:t>A frontend kódolásához HTML, CSS és </a:t>
            </a:r>
            <a:r>
              <a:rPr lang="hu-HU" dirty="0" err="1">
                <a:solidFill>
                  <a:schemeClr val="bg1"/>
                </a:solidFill>
              </a:rPr>
              <a:t>Javascript</a:t>
            </a:r>
            <a:r>
              <a:rPr lang="hu-HU" dirty="0">
                <a:solidFill>
                  <a:schemeClr val="bg1"/>
                </a:solidFill>
              </a:rPr>
              <a:t> programozási nyelveket használtunk.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Előbbi kettőt a dizájn és a szöveg megjelenítéséhez, utóbbit az interaktív funkciók megjelenítéséhez használtuk.</a:t>
            </a:r>
          </a:p>
        </p:txBody>
      </p:sp>
      <p:pic>
        <p:nvPicPr>
          <p:cNvPr id="4" name="Kép 3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DCE06352-27AA-6B20-A0A1-C888CC5CD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6577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49995C-9985-6395-3D53-74D3895BF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Adatbázis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45B4DA0-1CA7-6790-77D3-AEB731D50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adatbázis három vagy több táblát foglal magában.</a:t>
            </a:r>
          </a:p>
          <a:p>
            <a:r>
              <a:rPr lang="hu-HU" dirty="0">
                <a:solidFill>
                  <a:schemeClr val="bg1"/>
                </a:solidFill>
              </a:rPr>
              <a:t>Ezek magukban tárolják: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Beérkező rendelések és egyedi rendelések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Menüben szereplő adatok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Érvényes kuponok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Ezek az adatok </a:t>
            </a:r>
            <a:r>
              <a:rPr lang="hu-HU" dirty="0" err="1">
                <a:solidFill>
                  <a:schemeClr val="bg1"/>
                </a:solidFill>
              </a:rPr>
              <a:t>kéőbb</a:t>
            </a:r>
            <a:r>
              <a:rPr lang="hu-HU" dirty="0">
                <a:solidFill>
                  <a:schemeClr val="bg1"/>
                </a:solidFill>
              </a:rPr>
              <a:t> bővülhetnek</a:t>
            </a:r>
          </a:p>
        </p:txBody>
      </p:sp>
      <p:pic>
        <p:nvPicPr>
          <p:cNvPr id="4" name="Kép 3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4AD94231-5E18-6913-31A8-A4E313E0E6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42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A58899-9312-E808-5253-30E924AC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Összefoglalás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05B8AF-07A1-AA2D-3FFF-DF66951B7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oldal egy klasszikus éttermi oldal lesz, ahol  szokásosnál személyre szabottabban lehet rendelni.</a:t>
            </a:r>
          </a:p>
          <a:p>
            <a:r>
              <a:rPr lang="hu-HU" dirty="0">
                <a:solidFill>
                  <a:schemeClr val="bg1"/>
                </a:solidFill>
              </a:rPr>
              <a:t>Az oldal a modern és a régi designelemeket ötvözi megjelenésében.</a:t>
            </a:r>
          </a:p>
          <a:p>
            <a:r>
              <a:rPr lang="hu-HU" dirty="0">
                <a:solidFill>
                  <a:schemeClr val="bg1"/>
                </a:solidFill>
              </a:rPr>
              <a:t>Az adatbázis három vagy több táblát foglal magában.</a:t>
            </a:r>
          </a:p>
          <a:p>
            <a:r>
              <a:rPr lang="hu-HU" dirty="0">
                <a:solidFill>
                  <a:schemeClr val="bg1"/>
                </a:solidFill>
              </a:rPr>
              <a:t>Telefonbarát megjelenés és intuitív vezérlés.</a:t>
            </a:r>
          </a:p>
        </p:txBody>
      </p:sp>
      <p:pic>
        <p:nvPicPr>
          <p:cNvPr id="4" name="Kép 3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E0C93501-BDD7-2E78-9362-450B13F7E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6461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F0A05D-1992-63C7-3528-46D0F2DFE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2952"/>
            <a:ext cx="10515600" cy="500780"/>
          </a:xfrm>
          <a:effectLst>
            <a:glow rad="228600">
              <a:schemeClr val="accent5">
                <a:satMod val="175000"/>
                <a:alpha val="40000"/>
              </a:schemeClr>
            </a:glow>
            <a:reflection blurRad="6350" stA="50000" endA="300" endPos="55500" dist="101600" dir="5400000" sy="-100000" algn="bl" rotWithShape="0"/>
          </a:effectLst>
          <a:scene3d>
            <a:camera prst="orthographicFront">
              <a:rot lat="0" lon="0" rev="0"/>
            </a:camera>
            <a:lightRig rig="threePt" dir="t"/>
          </a:scene3d>
        </p:spPr>
        <p:txBody>
          <a:bodyPr>
            <a:normAutofit fontScale="90000"/>
          </a:bodyPr>
          <a:lstStyle/>
          <a:p>
            <a:pPr algn="ctr"/>
            <a:r>
              <a:rPr lang="hu-H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Vége</a:t>
            </a:r>
          </a:p>
        </p:txBody>
      </p:sp>
    </p:spTree>
    <p:extLst>
      <p:ext uri="{BB962C8B-B14F-4D97-AF65-F5344CB8AC3E}">
        <p14:creationId xmlns:p14="http://schemas.microsoft.com/office/powerpoint/2010/main" val="35461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6DBBA6-3255-1A8C-9407-FF54E9C25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oldal megjelenése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7553D80-4E93-D209-0ADF-A898835C7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Az oldal egy úgy nevezett legördülő oldal, az-az a menüben navigálva nem aloldalakra vezet, hanem a főoldalon görget le a kívánt részhez.</a:t>
            </a:r>
          </a:p>
          <a:p>
            <a:r>
              <a:rPr lang="hu-HU" dirty="0">
                <a:solidFill>
                  <a:schemeClr val="bg1"/>
                </a:solidFill>
              </a:rPr>
              <a:t>Ez a funkció segíthet az oldalon való könnyebb navigálásban, illetve egy állított képernyős mobil ezközön vagy táblagépen esztétikusabb és modernebb megjelenést eredményez. </a:t>
            </a:r>
          </a:p>
        </p:txBody>
      </p:sp>
      <p:pic>
        <p:nvPicPr>
          <p:cNvPr id="4" name="Kép 3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975693CD-FB9E-E8C3-71E3-A56F0EC31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3685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7CE1A539-EC09-1E14-6ABD-B730282B3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58000" contrast="2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0023" y="0"/>
            <a:ext cx="9191954" cy="6858000"/>
          </a:xfrm>
          <a:prstGeom prst="rect">
            <a:avLst/>
          </a:prstGeom>
        </p:spPr>
      </p:pic>
      <p:pic>
        <p:nvPicPr>
          <p:cNvPr id="14" name="Kép 13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C16846D2-3514-E111-0CFB-CEA0A6E8605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4771804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7974AD-0D62-85C0-1BA1-1B7729224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Funkciók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885213-7036-9B30-9BA6-2BBBCED01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>
                <a:solidFill>
                  <a:schemeClr val="bg1"/>
                </a:solidFill>
              </a:rPr>
              <a:t>Az oldal főbb alkotóelemei: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Leírás, információk és történet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Menü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Aktuális ajánlat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Egyedi pizza készítése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Elhelyezkedés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>
                <a:solidFill>
                  <a:schemeClr val="bg1"/>
                </a:solidFill>
              </a:rPr>
              <a:t>Jogi információk</a:t>
            </a:r>
          </a:p>
          <a:p>
            <a:r>
              <a:rPr lang="hu-HU" dirty="0">
                <a:solidFill>
                  <a:schemeClr val="bg1"/>
                </a:solidFill>
              </a:rPr>
              <a:t>Emellett helyet kap az oldal tetején a menüsáv és kosár is, melyek nem változtatnak helyet a görgetés hatására.</a:t>
            </a:r>
          </a:p>
        </p:txBody>
      </p:sp>
      <p:pic>
        <p:nvPicPr>
          <p:cNvPr id="4" name="Kép 3" descr="A képen ceruza, íróeszköz, irodaszerek, Kiemelőeszközök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8AA46589-564C-5358-7A76-A516D4A5F5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5" y="-2699362"/>
            <a:ext cx="3860317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620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893 0.22453 L -0.13893 0.22476 C -0.13308 0.21643 -0.12787 0.20694 -0.12162 0.2 C -0.11446 0.19189 -0.11433 0.2037 -0.11042 0.21064 C -0.10703 0.21666 -0.10091 0.22615 -0.09584 0.23055 C -0.09492 0.23125 -0.09401 0.23171 -0.09323 0.23217 C -0.09232 0.22847 -0.09245 0.22361 -0.09063 0.22152 C -0.0849 0.21458 -0.08308 0.2199 -0.07943 0.22453 C -0.07852 0.22546 -0.07774 0.22662 -0.07683 0.22754 C -0.0763 0.22963 -0.0763 0.23287 -0.07513 0.23379 C -0.07175 0.23634 -0.06966 0.22916 -0.06732 0.22754 C -0.06224 0.22384 -0.05703 0.22152 -0.05183 0.21828 L -0.04232 0.22916 L 0.06458 0.20926 L 0.15508 0.20601 L 0.17578 0.19699 L 0.20169 0.21064 C 0.2039 0.21435 0.20664 0.21713 0.20859 0.22152 C 0.20924 0.22314 0.20846 0.22893 0.20937 0.22754 C 0.26979 0.14305 0.20742 0.21273 0.26028 0.15717 C 0.26224 0.18611 0.26276 0.17453 0.26107 0.19236 L 0.26107 0.19259 L 0.29219 0.18935 L 0.29219 0.18958 C 0.30208 0.1956 0.29922 0.1912 0.30247 0.19699 L 0.30247 0.19722 L 0.32669 0.19838 L 0.33789 0.19699 L 0.34479 0.20601 L 0.36367 0.21527 L 0.38177 0.22916 C 0.39245 0.23287 0.3875 0.23217 0.39648 0.23217 L 0.39987 0.23055 C 0.40221 0.23379 0.4039 0.23912 0.40677 0.23981 C 0.40924 0.24027 0.41445 0.23379 0.41719 0.23055 L 0.43958 0.18611 L 0.44817 0.17083 L 0.46367 0.16018 L 0.48607 0.2 C 0.48919 0.2162 0.48867 0.20902 0.48867 0.22152 L 0.49388 0.22453 C 0.49674 0.22546 0.49961 0.22824 0.50247 0.22754 C 0.50429 0.22708 0.50677 0.22152 0.50677 0.22176 L 0.51289 0.1831 C 0.51732 0.17199 0.51471 0.17245 0.51797 0.17245 L 0.53359 0.2 C 0.53815 0.21458 0.53489 0.21365 0.53958 0.21365 L 0.55508 0.19537 C 0.55859 0.19629 0.56198 0.19745 0.56549 0.19838 C 0.56797 0.19907 0.57057 0.19953 0.57317 0.2 L 0.58099 0.20162 L 0.60859 0.20301 C 0.61823 0.19537 0.61393 0.19976 0.62148 0.19074 L 0.62317 0.18935 C 0.64153 0.19444 0.63411 0.19375 0.64557 0.19375 L 0.65599 0.18148 L 0.66979 0.18472 L 0.67409 0.18935 C 0.6832 0.20717 0.67969 0.20069 0.68437 0.20926 L -0.14141 0.42824 L -0.13633 0.42824 L -0.11901 0.42824 L -0.09401 0.42824 L -0.07513 0.43449 L -0.05443 0.45439 L -0.03972 0.45439 L -0.00091 0.43148 L 0.01028 0.47893 C 0.01745 0.49583 0.01367 0.49513 0.02148 0.47731 L 0.06107 0.43148 C 0.06888 0.42893 0.07656 0.4243 0.08437 0.42384 C 0.08554 0.42361 0.08463 0.42801 0.08528 0.42986 C 0.08828 0.43958 0.09205 0.44513 0.09648 0.45277 L 0.14049 0.49722 C 0.15169 0.48217 0.14778 0.48888 0.15338 0.47893 L 0.18008 0.46041 C 0.18385 0.46296 0.18815 0.46504 0.19127 0.46967 C 0.1983 0.48009 0.21198 0.50185 0.21198 0.50208 L 0.26549 0.4912 C 0.27383 0.46875 0.27018 0.47893 0.27669 0.46041 L 0.29127 0.44213 C 0.30065 0.46898 0.29544 0.46388 0.30859 0.4743 C 0.30885 0.47453 0.30898 0.4743 0.30937 0.4743 L 0.34557 0.44051 L 0.35508 0.4375 L 0.38099 0.44976 L 0.39739 0.44375 L 0.44557 0.43449 C 0.44987 0.43611 0.45455 0.43611 0.45859 0.43912 C 0.46028 0.44027 0.46054 0.44467 0.46198 0.44676 C 0.46263 0.44768 0.46458 0.44838 0.46458 0.44861 L 0.53789 0.4206 L 0.54479 0.43287 L 0.59648 0.45277 C 0.62174 0.46782 0.60989 0.46504 0.63177 0.46504 L 0.64987 0.42986 L 0.67487 0.41157 C 0.69088 0.42638 0.68515 0.41944 0.6931 0.42986 L -0.12774 0.68125 L -0.09831 0.69351 C -0.0875 0.70555 -0.09414 0.70185 -0.07774 0.69814 L -0.01393 0.66898 C -0.01042 0.67592 -0.00742 0.68796 -0.00091 0.68588 C 0.00351 0.68426 0.01198 0.67824 0.01198 0.67847 L 0.05677 0.63981 C 0.06341 0.64444 0.07083 0.64629 0.07669 0.6537 C 0.09804 0.68078 0.06185 0.66481 0.09127 0.67361 L 0.14479 0.66597 C 0.14726 0.66481 0.14987 0.66273 0.15247 0.66273 C 0.15911 0.66273 0.16575 0.66481 0.17226 0.66597 L 0.19219 0.66898 L 0.23268 0.65833 C 0.24232 0.67013 0.2388 0.66458 0.24388 0.67361 L 0.26289 0.68726 C 0.27799 0.69236 0.2694 0.69259 0.28867 0.67824 L 0.34127 0.63842 C 0.34765 0.64791 0.34544 0.64421 0.34817 0.64907 L 0.36458 0.6537 C 0.36771 0.65763 0.37057 0.66296 0.37409 0.66597 C 0.37669 0.66805 0.38268 0.66898 0.38268 0.66921 L 0.41888 0.64282 C 0.43424 0.62939 0.4276 0.63055 0.43789 0.63055 L 0.46198 0.65208 L 0.47239 0.65972 L 0.53359 0.62916 C 0.53724 0.62662 0.54088 0.62013 0.54479 0.62129 C 0.55859 0.62615 0.56875 0.6831 0.57057 0.69051 C 0.57096 0.69189 0.57057 0.69351 0.57057 0.69513 L 0.64297 0.65972 C 0.66432 0.66134 0.66367 0.64907 0.66367 0.66435 L 0.67578 0.69189 C 0.68906 0.70463 0.68528 0.69814 0.68958 0.70578 L -0.09063 0.86666 L -0.02943 0.86064 C -0.00847 0.86551 -0.01628 0.86504 -0.00612 0.86504 L 0.07317 0.88958 L 0.08008 0.89421 L 0.12838 0.84838 C 0.15 0.85995 0.14492 0.84907 0.15338 0.87291 C 0.15364 0.87384 0.1539 0.87476 0.15416 0.87592 L 0.21107 0.86967 C 0.2582 0.86643 0.23984 0.86851 0.26627 0.86504 L 0.34896 0.87291 C 0.35091 0.87731 0.35312 0.88194 0.35508 0.88657 C 0.35573 0.88819 0.35599 0.89027 0.35677 0.8912 C 0.35781 0.89236 0.35911 0.89213 0.36028 0.89282 L 0.40247 0.86666 C 0.42877 0.86342 0.39817 0.86527 0.43607 0.87291 C 0.44179 0.87384 0.44765 0.87291 0.45338 0.87291 L 0.5362 0.88819 L 0.54987 0.88819 L 0.5862 0.88356 C 0.59205 0.8824 0.59765 0.88009 0.60338 0.88518 C 0.60455 0.88611 0.60455 0.88912 0.60508 0.8912 L 0.61979 0.89421 C 0.63411 0.89097 0.62838 0.8912 0.63698 0.8912 L 0.64648 0.8912 L 0.6612 0.89745 " pathEditMode="relative" rAng="0" ptsTypes="AAAAAAAAAAAAAAAAAAAAAAAAAAAAAAAAAAAAAAAAAAAAAAAAAAAAAAAAAAAAAAAAAAAAAAAAAAAAAAAAAAAAAAAAAAAAAA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71" y="3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FF16CF5F-CA8C-6AA9-2F3E-971050C7A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6000"/>
                    </a14:imgEffect>
                    <a14:imgEffect>
                      <a14:brightnessContrast bright="56000" contrast="3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8743" y="0"/>
            <a:ext cx="9191954" cy="6858000"/>
          </a:xfrm>
          <a:prstGeom prst="rect">
            <a:avLst/>
          </a:prstGeom>
        </p:spPr>
      </p:pic>
      <p:pic>
        <p:nvPicPr>
          <p:cNvPr id="6" name="Kép 5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48A7AAF2-CFBE-D9F1-7DC7-2C399A35A53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3830018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09DB52E-1F3B-431B-2B68-D47DCDA46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7000"/>
                    </a14:imgEffect>
                    <a14:imgEffect>
                      <a14:brightnessContrast bright="40000" contrast="6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8743" y="0"/>
            <a:ext cx="9191954" cy="6858000"/>
          </a:xfrm>
          <a:prstGeom prst="rect">
            <a:avLst/>
          </a:prstGeom>
        </p:spPr>
      </p:pic>
      <p:pic>
        <p:nvPicPr>
          <p:cNvPr id="6" name="Kép 5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0C5DE1BE-8C08-9119-64CB-DA6E71D94B1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106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9019F0-25A7-B02D-B5E7-CF352EEEC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B3A1CAF-5593-C26C-D64C-13C209F42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4750145-7FA6-694E-19EC-1DC1C80BD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  <a14:imgEffect>
                      <a14:brightnessContrast bright="39000" contrast="3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8743" y="0"/>
            <a:ext cx="9191954" cy="6858000"/>
          </a:xfrm>
          <a:prstGeom prst="rect">
            <a:avLst/>
          </a:prstGeom>
        </p:spPr>
      </p:pic>
      <p:pic>
        <p:nvPicPr>
          <p:cNvPr id="6" name="Kép 5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0CBEEB9A-429D-B626-7BC2-0A0702A4C45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3411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1AA28F-9EFC-AFB9-6AF2-6AD0164FA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122DC4-228A-7AD2-1D7E-528B67E7F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58EF8A9-A74C-DDE0-B8DF-CCE3894842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4000"/>
                    </a14:imgEffect>
                    <a14:imgEffect>
                      <a14:brightnessContrast bright="3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8741" y="0"/>
            <a:ext cx="9191955" cy="6858000"/>
          </a:xfrm>
          <a:prstGeom prst="rect">
            <a:avLst/>
          </a:prstGeom>
        </p:spPr>
      </p:pic>
      <p:pic>
        <p:nvPicPr>
          <p:cNvPr id="6" name="Kép 5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A934844A-225E-8FED-3C3F-99DF7F5572B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08833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7DBE7C-5E80-253D-1395-4CFE460FC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6" name="Tartalom helye 5" descr="A képen szöveg, kézírás, levél, Betűtípus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BECB3927-33B1-641D-B7B9-87524A68F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5000"/>
                    </a14:imgEffect>
                    <a14:imgEffect>
                      <a14:brightnessContrast bright="35000" contrast="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</p:spPr>
      </p:pic>
      <p:pic>
        <p:nvPicPr>
          <p:cNvPr id="7" name="Kép 6" descr="A képen képernyőkép, éjszaka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3E630644-42CD-4AAA-06AA-005E95CBF06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743" y="0"/>
            <a:ext cx="9191954" cy="6893966"/>
          </a:xfrm>
          <a:prstGeom prst="rect">
            <a:avLst/>
          </a:prstGeom>
          <a:effectLst>
            <a:reflection endPos="65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54739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236</Words>
  <Application>Microsoft Office PowerPoint</Application>
  <PresentationFormat>Szélesvásznú</PresentationFormat>
  <Paragraphs>33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Arabic Typesetting</vt:lpstr>
      <vt:lpstr>Arial</vt:lpstr>
      <vt:lpstr>Office-téma</vt:lpstr>
      <vt:lpstr>Még nem tudjuk milyen nevű pizzéria weboldal</vt:lpstr>
      <vt:lpstr>Az oldal megjelenése</vt:lpstr>
      <vt:lpstr>PowerPoint-bemutató</vt:lpstr>
      <vt:lpstr>Funkciók</vt:lpstr>
      <vt:lpstr>PowerPoint-bemutató</vt:lpstr>
      <vt:lpstr>PowerPoint-bemutató</vt:lpstr>
      <vt:lpstr>PowerPoint-bemutató</vt:lpstr>
      <vt:lpstr>PowerPoint-bemutató</vt:lpstr>
      <vt:lpstr>PowerPoint-bemutató</vt:lpstr>
      <vt:lpstr>Backend (PHP) és frontend (HTML, CSS, Javascript)</vt:lpstr>
      <vt:lpstr>Adatbázis</vt:lpstr>
      <vt:lpstr>Összefoglalás</vt:lpstr>
      <vt:lpstr>Vége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Remete Marci</dc:creator>
  <cp:lastModifiedBy>Remete Marci</cp:lastModifiedBy>
  <cp:revision>2</cp:revision>
  <dcterms:created xsi:type="dcterms:W3CDTF">2025-11-12T17:55:17Z</dcterms:created>
  <dcterms:modified xsi:type="dcterms:W3CDTF">2025-11-13T08:22:17Z</dcterms:modified>
</cp:coreProperties>
</file>

<file path=docProps/thumbnail.jpeg>
</file>